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113" d="100"/>
          <a:sy n="113" d="100"/>
        </p:scale>
        <p:origin x="181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441D4-FD20-554E-A1FA-6F4872C6FE82}" type="datetimeFigureOut">
              <a:rPr lang="en-GB" smtClean="0"/>
              <a:t>27/02/2024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404CA-00FC-F046-B566-560022F914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32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Gebruik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van </a:t>
            </a:r>
            <a:r>
              <a:rPr lang="en-GB" dirty="0" err="1"/>
              <a:t>deze</a:t>
            </a:r>
            <a:r>
              <a:rPr lang="en-GB" dirty="0"/>
              <a:t> slides om je eigen post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creeëren</a:t>
            </a:r>
            <a:r>
              <a:rPr lang="en-GB" dirty="0"/>
              <a:t>,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exporteer</a:t>
            </a:r>
            <a:r>
              <a:rPr lang="en-GB" dirty="0"/>
              <a:t> </a:t>
            </a:r>
            <a:r>
              <a:rPr lang="en-GB" dirty="0" err="1"/>
              <a:t>deze</a:t>
            </a:r>
            <a:r>
              <a:rPr lang="en-GB" dirty="0"/>
              <a:t> </a:t>
            </a:r>
            <a:r>
              <a:rPr lang="en-GB" dirty="0" err="1"/>
              <a:t>als</a:t>
            </a:r>
            <a:r>
              <a:rPr lang="en-GB" dirty="0"/>
              <a:t> </a:t>
            </a:r>
            <a:r>
              <a:rPr lang="en-GB" dirty="0" err="1"/>
              <a:t>afbeelding</a:t>
            </a:r>
            <a:r>
              <a:rPr lang="en-GB" dirty="0"/>
              <a:t> (</a:t>
            </a:r>
            <a:r>
              <a:rPr lang="en-GB" dirty="0" err="1"/>
              <a:t>Bestand</a:t>
            </a:r>
            <a:r>
              <a:rPr lang="en-GB" dirty="0"/>
              <a:t> &gt; </a:t>
            </a:r>
            <a:r>
              <a:rPr lang="en-GB" dirty="0" err="1"/>
              <a:t>Exporteer</a:t>
            </a:r>
            <a:r>
              <a:rPr lang="en-GB" dirty="0"/>
              <a:t>... &gt; </a:t>
            </a:r>
            <a:r>
              <a:rPr lang="en-GB" dirty="0" err="1"/>
              <a:t>Bestandsformaat</a:t>
            </a:r>
            <a:r>
              <a:rPr lang="en-GB" dirty="0"/>
              <a:t> PNG) om </a:t>
            </a:r>
            <a:r>
              <a:rPr lang="en-GB" dirty="0" err="1"/>
              <a:t>deze</a:t>
            </a:r>
            <a:r>
              <a:rPr lang="en-GB" dirty="0"/>
              <a:t> op social media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gebruiken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404CA-00FC-F046-B566-560022F914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399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Gebruik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van </a:t>
            </a:r>
            <a:r>
              <a:rPr lang="en-GB" dirty="0" err="1"/>
              <a:t>deze</a:t>
            </a:r>
            <a:r>
              <a:rPr lang="en-GB" dirty="0"/>
              <a:t> slides om je eigen post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creeëren</a:t>
            </a:r>
            <a:r>
              <a:rPr lang="en-GB" dirty="0"/>
              <a:t>,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exporteer</a:t>
            </a:r>
            <a:r>
              <a:rPr lang="en-GB" dirty="0"/>
              <a:t> </a:t>
            </a:r>
            <a:r>
              <a:rPr lang="en-GB" dirty="0" err="1"/>
              <a:t>deze</a:t>
            </a:r>
            <a:r>
              <a:rPr lang="en-GB" dirty="0"/>
              <a:t> </a:t>
            </a:r>
            <a:r>
              <a:rPr lang="en-GB" dirty="0" err="1"/>
              <a:t>als</a:t>
            </a:r>
            <a:r>
              <a:rPr lang="en-GB" dirty="0"/>
              <a:t> </a:t>
            </a:r>
            <a:r>
              <a:rPr lang="en-GB" dirty="0" err="1"/>
              <a:t>afbeelding</a:t>
            </a:r>
            <a:r>
              <a:rPr lang="en-GB" dirty="0"/>
              <a:t> (</a:t>
            </a:r>
            <a:r>
              <a:rPr lang="en-GB" dirty="0" err="1"/>
              <a:t>Bestand</a:t>
            </a:r>
            <a:r>
              <a:rPr lang="en-GB" dirty="0"/>
              <a:t> &gt; </a:t>
            </a:r>
            <a:r>
              <a:rPr lang="en-GB" dirty="0" err="1"/>
              <a:t>Exporteer</a:t>
            </a:r>
            <a:r>
              <a:rPr lang="en-GB" dirty="0"/>
              <a:t>... &gt; </a:t>
            </a:r>
            <a:r>
              <a:rPr lang="en-GB" dirty="0" err="1"/>
              <a:t>Bestandsformaat</a:t>
            </a:r>
            <a:r>
              <a:rPr lang="en-GB" dirty="0"/>
              <a:t> PNG) om </a:t>
            </a:r>
            <a:r>
              <a:rPr lang="en-GB" dirty="0" err="1"/>
              <a:t>deze</a:t>
            </a:r>
            <a:r>
              <a:rPr lang="en-GB" dirty="0"/>
              <a:t> op social media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gebruiken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404CA-00FC-F046-B566-560022F914C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22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tekst, visitekaartje, schermopname, Lettertype&#10;&#10;Automatisch gegenereerde beschrijving">
            <a:extLst>
              <a:ext uri="{FF2B5EF4-FFF2-40B4-BE49-F238E27FC236}">
                <a16:creationId xmlns:a16="http://schemas.microsoft.com/office/drawing/2014/main" id="{C531C89F-B447-52A6-B2E8-14FB88A64B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569E8580-49E6-5F92-890B-31AE54F620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48245"/>
            <a:ext cx="7199313" cy="3730337"/>
          </a:xfrm>
        </p:spPr>
        <p:txBody>
          <a:bodyPr/>
          <a:lstStyle/>
          <a:p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afbeelding</a:t>
            </a:r>
            <a:endParaRPr lang="en-GB" dirty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3EAFFCCC-B0B7-A585-EE7F-60CC7B682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699" y="508144"/>
            <a:ext cx="5548312" cy="541337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Vertel hier kort wat jullie doen!</a:t>
            </a:r>
            <a:endParaRPr lang="en-GB" dirty="0"/>
          </a:p>
        </p:txBody>
      </p:sp>
      <p:sp>
        <p:nvSpPr>
          <p:cNvPr id="13" name="Tijdelijke aanduiding voor tekst 11">
            <a:extLst>
              <a:ext uri="{FF2B5EF4-FFF2-40B4-BE49-F238E27FC236}">
                <a16:creationId xmlns:a16="http://schemas.microsoft.com/office/drawing/2014/main" id="{16C1D84D-D800-F1DB-FC45-6E930F661E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0699" y="937374"/>
            <a:ext cx="5548312" cy="541337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Hier is nog plek voor een ondertitel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3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schermopname, Graphics, grafische vormgeving&#10;&#10;Automatisch gegenereerde beschrijvingv">
            <a:extLst>
              <a:ext uri="{FF2B5EF4-FFF2-40B4-BE49-F238E27FC236}">
                <a16:creationId xmlns:a16="http://schemas.microsoft.com/office/drawing/2014/main" id="{6B294BDA-D745-DE9D-7AB4-3E28524BF7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569E8580-49E6-5F92-890B-31AE54F620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48245"/>
            <a:ext cx="7199313" cy="3730337"/>
          </a:xfrm>
        </p:spPr>
        <p:txBody>
          <a:bodyPr/>
          <a:lstStyle/>
          <a:p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afbeelding</a:t>
            </a:r>
            <a:endParaRPr lang="en-GB" dirty="0"/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E13D64EF-F0EB-B684-C5C8-6D1C9F745FD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68813" y="5849938"/>
            <a:ext cx="2306637" cy="831850"/>
          </a:xfrm>
        </p:spPr>
        <p:txBody>
          <a:bodyPr/>
          <a:lstStyle/>
          <a:p>
            <a:r>
              <a:rPr lang="en-GB" dirty="0"/>
              <a:t>Logo</a:t>
            </a:r>
          </a:p>
        </p:txBody>
      </p:sp>
      <p:sp>
        <p:nvSpPr>
          <p:cNvPr id="6" name="Tijdelijke aanduiding voor tekst 11">
            <a:extLst>
              <a:ext uri="{FF2B5EF4-FFF2-40B4-BE49-F238E27FC236}">
                <a16:creationId xmlns:a16="http://schemas.microsoft.com/office/drawing/2014/main" id="{F08D3D49-699B-E550-63D9-FB51D3BB79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0699" y="508144"/>
            <a:ext cx="5548312" cy="541337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Vertel hier kort wat jullie doen!</a:t>
            </a:r>
            <a:endParaRPr lang="en-GB" dirty="0"/>
          </a:p>
        </p:txBody>
      </p:sp>
      <p:sp>
        <p:nvSpPr>
          <p:cNvPr id="7" name="Tijdelijke aanduiding voor tekst 11">
            <a:extLst>
              <a:ext uri="{FF2B5EF4-FFF2-40B4-BE49-F238E27FC236}">
                <a16:creationId xmlns:a16="http://schemas.microsoft.com/office/drawing/2014/main" id="{9969C3F9-659F-3029-E20F-6AFE021646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0699" y="937374"/>
            <a:ext cx="5548312" cy="541337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Hier is nog plek voor een ondertitel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97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D639D-2ABE-594F-B985-FDE439B7BD1C}" type="datetimeFigureOut">
              <a:rPr lang="en-GB" smtClean="0"/>
              <a:t>27/02/2024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2F8A8-47BB-C54F-B96B-4DF259082CC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30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AC14FD45-4FC2-23CB-D9BD-171B1F1DE7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9491C7-DAF8-198D-EDA9-BA9B423EB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05BFAD-16CF-9E1C-11D5-C346E98A0C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8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34EC75D0-7DD3-AD62-1580-92B69C394A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6A1434E-F94E-C5A6-93A4-419B650D16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A61B780-A723-5DDE-723C-31E58A9C28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EE9BB05-26DB-056E-1C8C-F17A61F1D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030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68</Words>
  <Application>Microsoft Macintosh PowerPoint</Application>
  <PresentationFormat>Aangepast</PresentationFormat>
  <Paragraphs>4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Studio Angelineau</dc:creator>
  <cp:lastModifiedBy>Studio Angelineau</cp:lastModifiedBy>
  <cp:revision>1</cp:revision>
  <dcterms:created xsi:type="dcterms:W3CDTF">2024-02-27T21:26:29Z</dcterms:created>
  <dcterms:modified xsi:type="dcterms:W3CDTF">2024-02-27T21:40:29Z</dcterms:modified>
</cp:coreProperties>
</file>